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84" d="100"/>
          <a:sy n="84" d="100"/>
        </p:scale>
        <p:origin x="1608" y="8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11/24/2018 2:18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Azure DevOps. 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3489</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2018-11-24T20:22:09Z</dcterms:modified>
</cp:coreProperties>
</file>